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3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1EDD4-3B80-43C6-9E65-6D7608D86107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58A96-0852-4764-845E-D4E49DAC43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43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data from many different sources. Steaming data from </a:t>
            </a:r>
            <a:r>
              <a:rPr lang="en-US" dirty="0" err="1"/>
              <a:t>kafka</a:t>
            </a:r>
            <a:r>
              <a:rPr lang="en-US" dirty="0"/>
              <a:t>, warehouse 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B3BD-0EA3-45D8-924B-74D95DCD97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77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0B3BD-0EA3-45D8-924B-74D95DCD97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973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E7A8-A0E5-9CBD-C03D-2712D6C21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5EB96-86A6-A45B-62DE-AD950CB2A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1E340-553D-7328-60C5-2B8386A84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5C1FC-4791-50E7-7499-82D8CD23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F8C1C-D965-D4ED-EF32-28EDA274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38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C9297-16D9-49F9-E9CC-17BDF0B7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F788A-5D0A-8E37-C9DD-1AAF17DCB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E65C-3CBA-1FA6-4C59-D7C2204C6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DD34C-234E-EE19-38A3-293F0C9F2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A6C6F-9084-C879-38F0-98F7D4B3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33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5442E-4D15-6750-74E1-162F8B442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D830CD-428B-E8FC-7218-52110D1E05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F8C8D-DD96-C8AB-1201-98366A122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B0621-5459-1181-C9B1-06235C54B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7A2C1-D19E-6956-2BB2-539E2EE50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19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ED701-C5F8-5087-9762-FB986036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4ED13-FD2E-7B09-2E0E-B10917F66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B52A16-9B48-0928-CA7C-FF0CAAD4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D7744-5CA8-3094-7A84-E8F690948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0B278-2480-C850-01AA-BAD6E561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6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EAAC9-0391-7882-8D5F-6BA23DF83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06212-954B-9874-B646-D1F9E76E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0B130-75B1-5607-94C3-574155574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C8366-E53E-CE2A-F4DD-43FABBD2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F315C-1C7A-DC66-1260-44498D8A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3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916BB-454A-0F37-E978-937190911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F9E6-0B64-B10E-FBA1-36DF7421D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F3829-2E78-C66E-461D-1583B05C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A7838-86C5-143D-61CC-05F177A7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828CA-FD6C-674A-BD49-200D520B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2ABBCB-1E59-3766-DDE3-547357E8E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13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96D5E-1A18-0F58-F6BE-AC81F2791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A0535-159E-FCF8-59E4-6DBCA2DB2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4924AA-3818-072C-C373-93D93D18E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B9A6C-A257-BB0D-1657-6B770C201E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E28032-308D-47AF-0234-17C66B9A7F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F9D536-A5D0-F213-D132-BD23A3D71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E9FEB6-7307-0274-C005-5AEDB02A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435738-FBF1-F3E3-50DD-5D815DB1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7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E663-21E5-FF6B-6551-914CD0578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2A4BA-BA72-4037-A900-94A0574E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F10CFD-998C-47A0-306E-C4EE571FC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21489-1C7B-0066-4F7E-6E5E9FEB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68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6E461C-C533-8E5F-9600-B4D82B49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A4635-0257-F307-641B-95EEEFB27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61D92-DB64-8742-1B03-5566DAB3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24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141A-F2FF-219E-0B45-40F818872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FFE7-62DD-60CC-9488-77B07F526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77C8B-1B76-B21B-30F9-4A9DCA8ECC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B4160-6149-26FD-0E4F-AE65FF805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BF31C-88AC-049E-AD83-BF103C03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B1092-069A-CD30-FA5E-6C158D4B8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37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BA7E1-48B7-82BE-CD02-5C563F2E7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A0B8D1-64E9-0F6E-699A-EAC415AE7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8956E3-34F0-97CD-47A0-102D8017F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8DA0EF-8BD5-BD0D-8A31-57C9FC4D1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F9047-46A6-FC7B-C41E-99698A3F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2EA94-2619-391D-9D9E-48DE19B0C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63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7CBF37-4F6E-8C3B-F59B-4CA308E19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32F17A-EEDB-FFD0-1DD6-7553DDE6D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F2901-2E40-4AB6-988F-4CDAAE21F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C337C2-7D1B-4FD7-9C8F-A9EED904A9D8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CA14A-D7C0-8B3E-78A1-D7C15128D6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5C332-9547-53D8-9B19-579B05F1A8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62F8CF-1367-47F9-8B86-3A791B8B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39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31F3-DC6B-AF6E-A841-1A5801356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50857-0FB7-DD9D-7FF7-07F754BF30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13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5AB9-F507-26C6-CB5A-59359C4E7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A0CFF-D74A-5B66-280B-476A1A7E2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D44FE-3C25-AE2D-5DA7-588DFC67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093"/>
            <a:ext cx="12192000" cy="63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4E72-BDD1-0DA9-11EF-828D0D14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9CBAE-393F-2CF9-AEA3-C8555A9C4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Q/A</a:t>
            </a:r>
          </a:p>
          <a:p>
            <a:pPr lvl="1"/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Q: What is the intuition behind OS embedding models being better than the commercial providers?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ustom Font"/>
            </a:endParaRPr>
          </a:p>
          <a:p>
            <a:pPr lvl="1"/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Ans: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Afraz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, the usefulness of embeddings is context-dependent. In one use-case, a business was embedding fairly complex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json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 representations of invoices to avoid heavy DE work. Most of these invoices have structure, and are highly similar beyond maybe a handful of numbers. Fine-tuning an OS model to your data will likely get you better performance in this case. Using a hastily built index from top-level info outperformed embeddings in that case.</a:t>
            </a:r>
            <a:endParaRPr kumimoji="0" lang="en-US" altLang="en-US" sz="5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5FC902C-BE09-9565-13D7-4DE8CE65C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5443"/>
            <a:ext cx="502220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herit"/>
              </a:rPr>
              <a:t>What is the intuition behind OS embedding models being better than the commercial providers?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ustom 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font-name)"/>
              </a:rPr>
              <a:t>EK</a:t>
            </a:r>
            <a:endParaRPr kumimoji="0" lang="en-US" altLang="en-US" sz="5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ustom Font"/>
            </a:endParaRPr>
          </a:p>
          <a:p>
            <a:pPr marL="0" marR="0" lvl="0" indent="0" algn="l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font-name)"/>
              </a:rPr>
              <a:t>Eric Kerecz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font-name)"/>
              </a:rPr>
              <a:t>12:20 PM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064545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12FA-92F7-8DB2-B035-A42C7BE0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A2B92-9B38-B483-5340-DB7E4AC9C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EB2E8-2730-5173-0417-06AB6430D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434"/>
            <a:ext cx="12192000" cy="64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247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EA46E-514F-894E-F402-C24784A03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F141C-83E2-7E49-22AB-9156C3878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51111-8ECA-8A73-E5BA-83980696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80" y="0"/>
            <a:ext cx="1197723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CE70B-2382-B0CC-8EC6-F863F3F970F4}"/>
              </a:ext>
            </a:extLst>
          </p:cNvPr>
          <p:cNvSpPr txBox="1"/>
          <p:nvPr/>
        </p:nvSpPr>
        <p:spPr>
          <a:xfrm>
            <a:off x="1404257" y="3592285"/>
            <a:ext cx="1952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Many companies use step 1 to</a:t>
            </a:r>
          </a:p>
          <a:p>
            <a:r>
              <a:rPr lang="en-US" sz="1400" dirty="0"/>
              <a:t>Get a product prototype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06C18-0557-0EE6-72D0-86AB7A67EB5B}"/>
              </a:ext>
            </a:extLst>
          </p:cNvPr>
          <p:cNvSpPr txBox="1"/>
          <p:nvPr/>
        </p:nvSpPr>
        <p:spPr>
          <a:xfrm>
            <a:off x="3729445" y="3044279"/>
            <a:ext cx="2449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Internal documentations</a:t>
            </a:r>
          </a:p>
          <a:p>
            <a:r>
              <a:rPr lang="en-US" sz="1100" dirty="0"/>
              <a:t>How to develop things</a:t>
            </a:r>
          </a:p>
          <a:p>
            <a:r>
              <a:rPr lang="en-US" sz="1100" dirty="0"/>
              <a:t>HR queries and other support queries</a:t>
            </a:r>
          </a:p>
          <a:p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77E5A9-3500-3795-90C5-F43449CBF202}"/>
              </a:ext>
            </a:extLst>
          </p:cNvPr>
          <p:cNvSpPr txBox="1"/>
          <p:nvPr/>
        </p:nvSpPr>
        <p:spPr>
          <a:xfrm>
            <a:off x="6095999" y="1978521"/>
            <a:ext cx="25074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When diff team, fig out some business</a:t>
            </a:r>
          </a:p>
          <a:p>
            <a:r>
              <a:rPr lang="en-US" sz="1100" dirty="0" err="1"/>
              <a:t>Usecases</a:t>
            </a:r>
            <a:r>
              <a:rPr lang="en-US" sz="1100" dirty="0"/>
              <a:t> and build for that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How to generate embeddings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How to use them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D802E3-89B0-6D8C-9EC7-D63BBF9DA827}"/>
              </a:ext>
            </a:extLst>
          </p:cNvPr>
          <p:cNvSpPr txBox="1"/>
          <p:nvPr/>
        </p:nvSpPr>
        <p:spPr>
          <a:xfrm>
            <a:off x="7855131" y="0"/>
            <a:ext cx="34002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Build high performance and flexible system</a:t>
            </a:r>
          </a:p>
          <a:p>
            <a:r>
              <a:rPr lang="en-US" sz="1100" dirty="0"/>
              <a:t>Leading tech companies. More close to steps 3 and 4</a:t>
            </a:r>
          </a:p>
        </p:txBody>
      </p:sp>
    </p:spTree>
    <p:extLst>
      <p:ext uri="{BB962C8B-B14F-4D97-AF65-F5344CB8AC3E}">
        <p14:creationId xmlns:p14="http://schemas.microsoft.com/office/powerpoint/2010/main" val="3431415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DD0C2-D11C-7FA0-2CC3-36843BB4F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94E9F-5920-AA39-FBBC-A1970534B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3 and 4 the rest of conversation</a:t>
            </a:r>
          </a:p>
        </p:txBody>
      </p:sp>
    </p:spTree>
    <p:extLst>
      <p:ext uri="{BB962C8B-B14F-4D97-AF65-F5344CB8AC3E}">
        <p14:creationId xmlns:p14="http://schemas.microsoft.com/office/powerpoint/2010/main" val="82695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8E6BC-6FC4-8BA6-5DBF-E4E8C9B0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EDC31-95EB-87F5-44B4-A3646CD4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2F3272-61F5-B56C-5079-A53DA824D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563"/>
            <a:ext cx="12192000" cy="640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07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34EA-483D-BF9C-91A0-CB425E6F2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F0470-B105-F39E-2A8B-CF6302911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1687EB-3B3A-2385-5590-9FBC6CF64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334"/>
            <a:ext cx="12192000" cy="6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EC895-6433-514E-2907-4264204B4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E5C2E-CB4B-878D-9D82-ECDD8B30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55614B-B074-CCB8-FBEB-3DAB0E7A9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" y="0"/>
            <a:ext cx="11957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05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8F319-D180-A7D5-F01D-19B0097D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A1E41-5E96-F8B9-4EE0-F20620268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7EF75-0AF6-EB60-5F31-A203B9CA0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67" y="0"/>
            <a:ext cx="9519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77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F228529-E127-F14A-8E77-47CF563F5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3CB832-E5C4-C1DB-21D1-B76F22209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E3FC82-E4E2-CA42-3B32-7C160754A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75" y="0"/>
            <a:ext cx="10553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FAFCF-406C-4CC0-3A3E-7BB1433C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CB2CB-F13D-133C-CD49-337A2CF84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AC52E-782E-AB9C-C99B-8864A0980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1299865"/>
            <a:ext cx="11260121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17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1519C6-6D5E-5E64-8FB8-B741EF2D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49" y="0"/>
            <a:ext cx="96725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01481-4C9C-63F6-1FE9-2AA8698AB587}"/>
              </a:ext>
            </a:extLst>
          </p:cNvPr>
          <p:cNvSpPr txBox="1"/>
          <p:nvPr/>
        </p:nvSpPr>
        <p:spPr>
          <a:xfrm>
            <a:off x="1129937" y="5865223"/>
            <a:ext cx="416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Online/offline consistency means what?</a:t>
            </a:r>
          </a:p>
        </p:txBody>
      </p:sp>
    </p:spTree>
    <p:extLst>
      <p:ext uri="{BB962C8B-B14F-4D97-AF65-F5344CB8AC3E}">
        <p14:creationId xmlns:p14="http://schemas.microsoft.com/office/powerpoint/2010/main" val="30951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B326-3311-0471-91AB-FF2B40BC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9610E-1DF4-5260-3AF3-A9D9D39B1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EA9CD-BDD1-15AB-4B92-9BA37A4D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0" y="0"/>
            <a:ext cx="10437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25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D922AEB-5E39-49F2-C5E0-C0D996D0F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863" y="0"/>
            <a:ext cx="9716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02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B5748-CC2D-9951-F19E-40FCD26D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A892A-92F1-793F-48B1-5AB074876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27731-DC3C-1F57-C454-F348AA7A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456785"/>
            <a:ext cx="9716856" cy="5944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ABD1-9B60-EE30-42D9-D695E18DAC04}"/>
              </a:ext>
            </a:extLst>
          </p:cNvPr>
          <p:cNvSpPr txBox="1"/>
          <p:nvPr/>
        </p:nvSpPr>
        <p:spPr>
          <a:xfrm>
            <a:off x="7439297" y="1690688"/>
            <a:ext cx="173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 </a:t>
            </a:r>
            <a:r>
              <a:rPr lang="en-US" dirty="0" err="1"/>
              <a:t>blackfriday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95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7BC66-4BFF-4CFC-BB66-551D0A67F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99F42-0895-02AB-1438-3C6403488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29D7D-4C87-23CC-FE79-90E324075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09"/>
            <a:ext cx="12192000" cy="630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32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2A25B3-82EC-97CF-CA23-0CACCA1F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56"/>
            <a:ext cx="12192000" cy="663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47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FBB1F0-F98C-8B5B-EECF-AD726E5BC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643" y="292815"/>
            <a:ext cx="8573696" cy="2105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B3224-2F57-29C0-1D81-AE348A73A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0" y="2599723"/>
            <a:ext cx="5329544" cy="4258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2F3210-9B21-3985-C2DE-46C127A38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579" y="2527663"/>
            <a:ext cx="5234533" cy="433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67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B167-131F-61B0-3C7E-F15A6479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DADD8-D203-E562-A1A1-F0CA6CD30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CA3825-E908-7435-665E-8CC95F845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2" y="0"/>
            <a:ext cx="1079633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34DBA-B4E9-4842-63EE-F84351BFCFD0}"/>
              </a:ext>
            </a:extLst>
          </p:cNvPr>
          <p:cNvSpPr txBox="1"/>
          <p:nvPr/>
        </p:nvSpPr>
        <p:spPr>
          <a:xfrm>
            <a:off x="10425789" y="3487783"/>
            <a:ext cx="92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52A0E-8D0E-675C-7CA0-D231DE103B87}"/>
              </a:ext>
            </a:extLst>
          </p:cNvPr>
          <p:cNvSpPr txBox="1"/>
          <p:nvPr/>
        </p:nvSpPr>
        <p:spPr>
          <a:xfrm>
            <a:off x="10343058" y="4459179"/>
            <a:ext cx="111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inference</a:t>
            </a:r>
          </a:p>
        </p:txBody>
      </p:sp>
    </p:spTree>
    <p:extLst>
      <p:ext uri="{BB962C8B-B14F-4D97-AF65-F5344CB8AC3E}">
        <p14:creationId xmlns:p14="http://schemas.microsoft.com/office/powerpoint/2010/main" val="3225023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29BD-BBE9-C2F9-C5FB-70E99C09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8A92-AF21-19C6-075D-8A9FB8BA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AF20C-1719-B51D-F42B-398A1DA2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50" y="0"/>
            <a:ext cx="8649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058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AA8BD-C4B1-809C-D13C-12E1FF77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CF0FB-69B7-4A7D-4583-826341F8F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A3EBFB-2637-E27D-3739-12D456D8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369"/>
            <a:ext cx="12192000" cy="61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1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3A89-140A-7E17-DA29-C706C991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93325-E9CF-A83E-AD7D-A1EE910C8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DDE18-E940-463B-1704-2026FCF5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82" y="1576035"/>
            <a:ext cx="11083636" cy="37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24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89489-C521-B09A-5B18-381887A3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A3E21-CBA0-5D66-73A3-5BB78F3B81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D185E9-E9B3-5A3F-A8D0-867E86F9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57"/>
            <a:ext cx="12192000" cy="67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68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F667-7190-3ED4-9A6F-76E2D4E4D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FD868-D87E-EBF0-0400-FF3040803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90DAE-C252-F693-066C-90CE6E779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56" y="0"/>
            <a:ext cx="8160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309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097C7-3E03-62D4-B660-4643C7F9D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A7881-946A-B272-90E7-38AACEC17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E48D6-814C-49D5-625A-BFFFFAA85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" y="0"/>
            <a:ext cx="119335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0AFA90-02AA-1265-3133-B768C0843707}"/>
              </a:ext>
            </a:extLst>
          </p:cNvPr>
          <p:cNvSpPr txBox="1"/>
          <p:nvPr/>
        </p:nvSpPr>
        <p:spPr>
          <a:xfrm>
            <a:off x="3233057" y="3703321"/>
            <a:ext cx="323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Like embedding for health care</a:t>
            </a:r>
          </a:p>
        </p:txBody>
      </p:sp>
    </p:spTree>
    <p:extLst>
      <p:ext uri="{BB962C8B-B14F-4D97-AF65-F5344CB8AC3E}">
        <p14:creationId xmlns:p14="http://schemas.microsoft.com/office/powerpoint/2010/main" val="30031512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4B7F4C-6C65-977A-2130-58D821930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139" y="0"/>
            <a:ext cx="76637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59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987F2-6280-44FA-A8A9-0D4480C6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Email: Mihir@tecton.com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F1563-D561-174A-3DDA-501F24118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90763-BDC5-51A6-0588-FDDE80DD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44907-10DE-0A2C-08FF-258AD9009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37304-C893-C1A8-E7E6-3A2475E6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42" y="484498"/>
            <a:ext cx="10816714" cy="588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0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ADABB-3E57-C89A-B73D-F7E67F6C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22C68-72AC-FBAF-6A71-19937CC19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5FB1BE-9275-0E4C-143C-B0A394B90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624"/>
            <a:ext cx="12192000" cy="63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65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CC96-C299-16AA-670B-84F191A1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B0B32-5E5E-811F-28F8-84040C046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E4537-B543-0245-2271-8A3A16BBA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1885734"/>
            <a:ext cx="7916380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6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F8C08-DE28-BE34-CCA6-0716F37C6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91627-574D-CB46-2A39-F81437C99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F864D-2C8E-4902-BEFB-18324E5C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706"/>
            <a:ext cx="12192000" cy="6454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109E32-DDB5-22F6-1339-F39F723770EA}"/>
              </a:ext>
            </a:extLst>
          </p:cNvPr>
          <p:cNvSpPr txBox="1"/>
          <p:nvPr/>
        </p:nvSpPr>
        <p:spPr>
          <a:xfrm>
            <a:off x="148590" y="4639381"/>
            <a:ext cx="42209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time of day, location, direction of move (shift), how many drives in a week, 100 different items</a:t>
            </a:r>
          </a:p>
          <a:p>
            <a:r>
              <a:rPr lang="en-US" dirty="0"/>
              <a:t>Gh6 (region), drop off and pick up locations. </a:t>
            </a:r>
          </a:p>
        </p:txBody>
      </p:sp>
    </p:spTree>
    <p:extLst>
      <p:ext uri="{BB962C8B-B14F-4D97-AF65-F5344CB8AC3E}">
        <p14:creationId xmlns:p14="http://schemas.microsoft.com/office/powerpoint/2010/main" val="1972742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A781-3C22-15AB-7475-79F557CB4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9A28A-C0A6-7813-F1F4-AB81EEFE7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A3A5C-0938-B9D1-1317-B8DB333CF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165"/>
            <a:ext cx="12192000" cy="645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4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2BFE-FA66-AB42-94C7-1D3D8C1C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ED314-BEAF-D446-6586-FD6C55CDB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9AF2A-C0DD-FAEB-FD42-0B740D1EC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020"/>
            <a:ext cx="12192000" cy="642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42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259</Words>
  <Application>Microsoft Office PowerPoint</Application>
  <PresentationFormat>Widescreen</PresentationFormat>
  <Paragraphs>29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Aptos</vt:lpstr>
      <vt:lpstr>Aptos Display</vt:lpstr>
      <vt:lpstr>Arial</vt:lpstr>
      <vt:lpstr>Custom Font</vt:lpstr>
      <vt:lpstr>inherit</vt:lpstr>
      <vt:lpstr>var(--font-name)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Email: Mihir@tecton.com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Mohammady Gharasuie, Morteza</dc:creator>
  <cp:lastModifiedBy>Mohammady Gharasuie, Morteza</cp:lastModifiedBy>
  <cp:revision>1</cp:revision>
  <dcterms:created xsi:type="dcterms:W3CDTF">2024-05-26T02:19:50Z</dcterms:created>
  <dcterms:modified xsi:type="dcterms:W3CDTF">2024-05-26T02:21:14Z</dcterms:modified>
</cp:coreProperties>
</file>